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3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39" autoAdjust="0"/>
  </p:normalViewPr>
  <p:slideViewPr>
    <p:cSldViewPr snapToGrid="0">
      <p:cViewPr varScale="1">
        <p:scale>
          <a:sx n="99" d="100"/>
          <a:sy n="99" d="100"/>
        </p:scale>
        <p:origin x="4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5B0B9-DD41-4307-96EE-2B68EE22D4DE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6AC8-9FEA-4116-99D8-512EE931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2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B344E-32DB-8895-9260-A354FDFA2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293DDD-A9EC-D7C4-DBD7-0C1EE0990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CB7E0-69DC-2915-6BF2-22721C52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21595-9F28-D57E-0DAB-0CBE90B1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1BE65-1E3C-1AA2-1D6B-2B8C0E3B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0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03C7B-09F0-7219-B9C0-8BEB4A03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E964FB-3F27-6F0B-5570-1572C284D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BDD28-1EEE-0F23-D9D3-E145E147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0763B-5A9A-5D75-EC41-CAAAA81C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DF00-9F94-5929-823D-41FBBF51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7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121AE-BABC-5A2D-4EEF-32EA6CAFA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2677D-D93E-F090-DFAE-2C7E238A9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71E1C-304C-E48A-45F8-F1703EFD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89E2B-866D-E13A-EDB8-1D325D8F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CA303-80D3-D924-46D9-A0CEA153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71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8BA1F-00AA-F766-18F8-A9FDF342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4683F-F8FA-0F34-04EB-17920C105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F8B6A-EEC2-96D1-8514-F752B20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BED83-F44C-0067-F779-A28FADF5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291185-4916-6956-AF07-6BE03C5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41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BC28-2E85-96FE-F256-1C90C87C2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FB99-8E26-EA3B-576E-A917DC3B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F30E9-2041-1ACF-57DD-A5487F11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06DDD-A3E9-B42A-9544-0C726D42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7E0E8-489B-BCA3-7210-5D0F4383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6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C1036-3B81-9A8D-6FC5-02BAD6D8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CC29E-6E7F-8457-9C58-5A276AB3A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5194C-DA43-B484-70BB-6EDD87D6F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92FFE-D6E5-FCB9-2BB7-7556B623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CC14A-B1A3-9218-84D4-A0B4280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8B686-ECFC-E6A3-3727-A5F16EF3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5F6F8-AE51-EE32-3B32-DA5C1CAA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6767D-F21B-E127-95C3-5EF72560B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4805E-7EA0-F532-6239-75539261D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2A0FE-87CE-FF8E-EA80-934692D5F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1157DD-3D6A-5E49-0D5E-1982FC100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AAF369-B81B-D3A3-895F-8D5ACD48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4470-7B4C-9D2A-E5B7-B6132706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16E9BC-68A4-898D-F0F8-0064AFAA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5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7B19A-0FC9-DFBD-983F-D97785DD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0DBE80-DF5F-F92D-B1A2-09EF675E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BACED-BC57-B119-E6B0-17B2734A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F28BDC-235A-95AE-7172-957EE02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7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B6B90D-91A6-3FD4-716E-E94D2098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481888-22E5-D40F-E144-5DE81C8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24C7D-116D-0AF2-64B1-3D57BA36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8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3E63D-6C3B-95A7-3FC0-50CCFD68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C55FE-2552-249D-62D1-B9862F0E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BA93B-AAFE-8AA3-574A-3D07937C5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CE51FC-EC39-CDA7-0BC5-FA1C4152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55D092-15ED-FF2B-CB0B-3F947E5C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20387D-6F80-672E-0853-4177BA55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7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34510-4D1A-97CC-E145-D1E978BB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77EBDC-A6FA-8C29-ABFB-97A2E7BDE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D11625-8D39-FDDE-06F0-5DEA9283B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572C3-8B76-1CCF-B8FE-F5EB2D5B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B8D3B-9661-AD77-01C6-A8B2FB4B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98713-E6D7-F002-984D-D1412E8E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E4561A-8372-2F5A-BFED-84554AD0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1C346C-DB35-9974-8FF5-CCEF0E74E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CC321-E2E2-29A7-475F-606CE3D9C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F62C10-8BF8-4258-8D87-713B98DFC13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D59FA-FCF1-9F0E-A155-F8BC194B7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39F9A-2556-BD31-60CA-D71F76D1E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0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6B203F-2871-7B68-7B30-416AA2E2B17F}"/>
              </a:ext>
            </a:extLst>
          </p:cNvPr>
          <p:cNvSpPr txBox="1">
            <a:spLocks/>
          </p:cNvSpPr>
          <p:nvPr/>
        </p:nvSpPr>
        <p:spPr>
          <a:xfrm>
            <a:off x="809625" y="691200"/>
            <a:ext cx="6589290" cy="403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/>
              <a:t>열교환기</a:t>
            </a:r>
            <a:r>
              <a:rPr lang="en-US" altLang="ko-KR" sz="2000" b="1" dirty="0"/>
              <a:t>(Heat Exchanger)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D17985-A6A6-3AF1-6CC0-6FBEF3B1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54" t="28510" r="55556" b="19729"/>
          <a:stretch>
            <a:fillRect/>
          </a:stretch>
        </p:blipFill>
        <p:spPr>
          <a:xfrm>
            <a:off x="1222609" y="1817648"/>
            <a:ext cx="2445834" cy="35498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23E724-2F0A-CA70-9019-582585AF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3" t="25474" r="82453" b="58591"/>
          <a:stretch>
            <a:fillRect/>
          </a:stretch>
        </p:blipFill>
        <p:spPr>
          <a:xfrm>
            <a:off x="7495815" y="842777"/>
            <a:ext cx="4341531" cy="274977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8E13545-03B6-6C29-1DC6-EE151F0D4F29}"/>
              </a:ext>
            </a:extLst>
          </p:cNvPr>
          <p:cNvGrpSpPr/>
          <p:nvPr/>
        </p:nvGrpSpPr>
        <p:grpSpPr>
          <a:xfrm>
            <a:off x="4108760" y="795454"/>
            <a:ext cx="3048000" cy="5855319"/>
            <a:chOff x="4237545" y="795454"/>
            <a:chExt cx="3048000" cy="58553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B26B7FF-6F30-2165-E57E-F7D793D4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144" t="23034" r="9078" b="27616"/>
            <a:stretch>
              <a:fillRect/>
            </a:stretch>
          </p:blipFill>
          <p:spPr>
            <a:xfrm>
              <a:off x="4237545" y="3266378"/>
              <a:ext cx="3048000" cy="338439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7D4D377-CD8E-B233-DC5E-D6F531767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3415" t="25631" r="10501" b="41897"/>
            <a:stretch>
              <a:fillRect/>
            </a:stretch>
          </p:blipFill>
          <p:spPr>
            <a:xfrm>
              <a:off x="4237545" y="795454"/>
              <a:ext cx="3048000" cy="237149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008B28-B3A8-43A0-CB79-107419269405}"/>
                </a:ext>
              </a:extLst>
            </p:cNvPr>
            <p:cNvSpPr/>
            <p:nvPr/>
          </p:nvSpPr>
          <p:spPr>
            <a:xfrm>
              <a:off x="4237545" y="795454"/>
              <a:ext cx="3048000" cy="5855319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CCED9FBF-BF2C-8491-9C80-2739919363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6745" t="25164" r="3795" b="48239"/>
          <a:stretch>
            <a:fillRect/>
          </a:stretch>
        </p:blipFill>
        <p:spPr>
          <a:xfrm>
            <a:off x="7495814" y="3874210"/>
            <a:ext cx="4341531" cy="244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0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5582</TotalTime>
  <Words>5</Words>
  <Application>Microsoft Office PowerPoint</Application>
  <PresentationFormat>와이드스크린</PresentationFormat>
  <Paragraphs>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 J</dc:creator>
  <cp:lastModifiedBy>SK J</cp:lastModifiedBy>
  <cp:revision>78</cp:revision>
  <dcterms:created xsi:type="dcterms:W3CDTF">2025-01-13T08:08:41Z</dcterms:created>
  <dcterms:modified xsi:type="dcterms:W3CDTF">2025-09-03T01:51:02Z</dcterms:modified>
</cp:coreProperties>
</file>